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98BB-D1A6-4A64-9F6B-4B863C1F0282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3F62-88DA-4D3E-98D9-664D0733DF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C06E8-1588-4CE7-98B9-30386D1A0DE0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2C07-8636-48DC-8B3E-C242EB6F06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B0B7-41F1-435B-A4F8-FCEFC7E60DD9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2CF4B-1C83-4C64-8D03-3E2CC3FC4B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02B23-F56E-43EE-847F-B26FB9D182FD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9347B-3849-41E7-93D2-9B9EB24EE2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4202-A1DA-4343-A033-9AB2E44CB40C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C3588-2DB1-488C-B4A6-230C289697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C154-1660-4E1E-A952-B291343D206A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4872-54B8-4865-8B83-FABDC2CE01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DA34-7B7E-484D-BAF4-756E5D52C961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FC7A8-B203-447F-A7E2-7FE14CF730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17FF-8296-4F87-9809-B509E2718C97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74EC-BD78-4A68-9179-8E2BBDD1B1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D4A12-790F-4AC4-A116-94EF3F07E7AC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35AB4-2B3C-4F95-9DFB-AC09600E66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E73EA-55CB-4949-A2FC-32338E52B5CA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FB47-01A1-4FA2-ADB0-AA134AB1EB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73E8-4E03-445B-B26C-F1E88CE36CE5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7578C-7976-425A-837E-2963C7664B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3CEB7-CC42-4903-9620-5A02543CA9C2}" type="datetimeFigureOut">
              <a:rPr lang="cs-CZ"/>
              <a:pPr>
                <a:defRPr/>
              </a:pPr>
              <a:t>20.11.2022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95A13-089F-466E-AB45-08A2633303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3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1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03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6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8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5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65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1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6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5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4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5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3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21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8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1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2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2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74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4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06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5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27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8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4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4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0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2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8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6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91AFA7-10D2-72AB-4F78-909FCFF3A76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9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0</Words>
  <Application>Microsoft Office PowerPoint</Application>
  <PresentationFormat>Předvádění na obrazovce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2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uživatel</dc:creator>
  <cp:lastModifiedBy>Martin Stiller</cp:lastModifiedBy>
  <cp:revision>28</cp:revision>
  <dcterms:created xsi:type="dcterms:W3CDTF">2017-03-24T18:03:47Z</dcterms:created>
  <dcterms:modified xsi:type="dcterms:W3CDTF">2022-11-20T06:45:13Z</dcterms:modified>
</cp:coreProperties>
</file>